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258" r:id="rId5"/>
    <p:sldId id="32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unkle Formatvorlag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unkle Formatvorlage 2 - Akzent 3/Akz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9012ECD-51FC-41F1-AA8D-1B2483CD663E}" styleName="Helle Formatvorlage 2 - Akz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Helle Formatvorlage 2 - Akz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1E171933-4619-4E11-9A3F-F7608DF75F80}" styleName="Mittlere Formatvorlage 1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52"/>
    <p:restoredTop sz="94656"/>
  </p:normalViewPr>
  <p:slideViewPr>
    <p:cSldViewPr snapToGrid="0">
      <p:cViewPr varScale="1">
        <p:scale>
          <a:sx n="79" d="100"/>
          <a:sy n="79" d="100"/>
        </p:scale>
        <p:origin x="105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46E30D99-1637-5E74-AA56-13E4D74080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D7641EB-0331-32F6-3513-901AC464C6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7A998-9F29-3A40-A82D-932D661FAEBD}" type="datetime1">
              <a:rPr lang="de-AT" smtClean="0"/>
              <a:t>07.10.2024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D583B18-21BF-EB41-A652-AE02798F865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E33E788-3042-144D-570D-24CC0AEA6D1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C7F953-37A1-3149-8C7D-CB6207633AD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252623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jpeg>
</file>

<file path=ppt/media/image10.jpeg>
</file>

<file path=ppt/media/image11.jpg>
</file>

<file path=ppt/media/image5.jp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3BA6AD-C3E0-094D-9975-B7061675CB34}" type="datetime1">
              <a:rPr lang="de-AT" smtClean="0"/>
              <a:t>07.10.2024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6896CB-9328-D340-82E7-8AF950ADD2C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179478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nur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F39EACF3-056F-9011-D656-930A6E69A3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075C38A-137E-37DD-BC8C-8097191B94D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43974" y="2431736"/>
            <a:ext cx="9104052" cy="199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80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9424" y="0"/>
            <a:ext cx="12192000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6858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79D7B64C-48EF-891B-5DD2-1C870FC12D21}"/>
              </a:ext>
            </a:extLst>
          </p:cNvPr>
          <p:cNvCxnSpPr/>
          <p:nvPr userDrawn="1"/>
        </p:nvCxnSpPr>
        <p:spPr>
          <a:xfrm>
            <a:off x="6096000" y="1945023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744253F2-96B3-0CCD-B464-194DF45BD811}"/>
              </a:ext>
            </a:extLst>
          </p:cNvPr>
          <p:cNvCxnSpPr>
            <a:cxnSpLocks/>
          </p:cNvCxnSpPr>
          <p:nvPr userDrawn="1"/>
        </p:nvCxnSpPr>
        <p:spPr>
          <a:xfrm>
            <a:off x="4857946" y="2859930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7D90D441-6B0F-0234-9B10-B50D7121FF6C}"/>
              </a:ext>
            </a:extLst>
          </p:cNvPr>
          <p:cNvCxnSpPr/>
          <p:nvPr userDrawn="1"/>
        </p:nvCxnSpPr>
        <p:spPr>
          <a:xfrm>
            <a:off x="6086576" y="384059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el 5">
            <a:extLst>
              <a:ext uri="{FF2B5EF4-FFF2-40B4-BE49-F238E27FC236}">
                <a16:creationId xmlns:a16="http://schemas.microsoft.com/office/drawing/2014/main" id="{DE969015-451E-67D7-9C53-32EAFCE3F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33434" y="1623100"/>
            <a:ext cx="2879490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1867</a:t>
            </a:r>
          </a:p>
        </p:txBody>
      </p: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7B2DEC0F-24A2-5385-8B9D-51B452E9507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2408465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10" name="Textplatzhalter 3">
            <a:extLst>
              <a:ext uri="{FF2B5EF4-FFF2-40B4-BE49-F238E27FC236}">
                <a16:creationId xmlns:a16="http://schemas.microsoft.com/office/drawing/2014/main" id="{38AD16E8-B63B-FA00-6231-3B861ABF4A4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33434" y="4311891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Die Ära Rudolf Hanel.</a:t>
            </a:r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102191C-8B7F-F812-8CB7-2930EE2B777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3325724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AE2AC794-66D1-B9BE-DAD8-009D26FECD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3536578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35A828E3-A380-3862-0043-62919F5E5E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2552729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0E35D890-9FC0-1EEE-C9CA-C40C39146994}"/>
              </a:ext>
            </a:extLst>
          </p:cNvPr>
          <p:cNvCxnSpPr>
            <a:cxnSpLocks/>
          </p:cNvCxnSpPr>
          <p:nvPr userDrawn="1"/>
        </p:nvCxnSpPr>
        <p:spPr>
          <a:xfrm>
            <a:off x="4848522" y="909070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platzhalter 3">
            <a:extLst>
              <a:ext uri="{FF2B5EF4-FFF2-40B4-BE49-F238E27FC236}">
                <a16:creationId xmlns:a16="http://schemas.microsoft.com/office/drawing/2014/main" id="{8269DB0C-54DA-5C43-4662-FDC19342E8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62198" y="1374864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AB1844B3-CFF8-6076-8B20-E2AC0ECAF1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871622" y="601869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D5DDB6D1-2CD7-1F49-9E55-2F0A18C5639C}"/>
              </a:ext>
            </a:extLst>
          </p:cNvPr>
          <p:cNvCxnSpPr>
            <a:cxnSpLocks/>
          </p:cNvCxnSpPr>
          <p:nvPr userDrawn="1"/>
        </p:nvCxnSpPr>
        <p:spPr>
          <a:xfrm>
            <a:off x="4857946" y="4810791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412E9C6F-0185-C0FF-5125-C51C39315B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871622" y="5276585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33053C5A-48B1-6E37-5F08-7D0D00AA9A5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881046" y="4503590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17" name="Foliennummernplatzhalter 4">
            <a:extLst>
              <a:ext uri="{FF2B5EF4-FFF2-40B4-BE49-F238E27FC236}">
                <a16:creationId xmlns:a16="http://schemas.microsoft.com/office/drawing/2014/main" id="{72DA0607-1B59-C5EA-3017-FE04CFBB6AA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2062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3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4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5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0"/>
            <a:ext cx="0" cy="2644219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5">
            <a:extLst>
              <a:ext uri="{FF2B5EF4-FFF2-40B4-BE49-F238E27FC236}">
                <a16:creationId xmlns:a16="http://schemas.microsoft.com/office/drawing/2014/main" id="{E0D6D334-F803-101C-B6E1-9E01430E25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2888219"/>
            <a:ext cx="6800619" cy="64683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Heute</a:t>
            </a:r>
          </a:p>
        </p:txBody>
      </p:sp>
      <p:sp>
        <p:nvSpPr>
          <p:cNvPr id="21" name="Textplatzhalter 7">
            <a:extLst>
              <a:ext uri="{FF2B5EF4-FFF2-40B4-BE49-F238E27FC236}">
                <a16:creationId xmlns:a16="http://schemas.microsoft.com/office/drawing/2014/main" id="{FF2BCFCB-B206-4342-0EF8-47B677280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5690" y="3687827"/>
            <a:ext cx="6800620" cy="9932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Font typeface="+mj-lt"/>
              <a:buNone/>
              <a:defRPr sz="2100" b="0" i="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buNone/>
            </a:pPr>
            <a:r>
              <a:rPr lang="de-DE" dirty="0"/>
              <a:t>Führender Anbieter von Wirtschaftsinformationen.</a:t>
            </a:r>
          </a:p>
        </p:txBody>
      </p:sp>
      <p:sp>
        <p:nvSpPr>
          <p:cNvPr id="2" name="Textplatzhalter 3">
            <a:extLst>
              <a:ext uri="{FF2B5EF4-FFF2-40B4-BE49-F238E27FC236}">
                <a16:creationId xmlns:a16="http://schemas.microsoft.com/office/drawing/2014/main" id="{F240EC89-6699-56EB-6B7A-147FA4AC59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1933732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2CEF1E4D-AD8A-01BC-EB8A-3439437BFF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1068675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4B97FFC-39A9-A916-6176-17DB62D3D6D2}"/>
              </a:ext>
            </a:extLst>
          </p:cNvPr>
          <p:cNvCxnSpPr/>
          <p:nvPr userDrawn="1"/>
        </p:nvCxnSpPr>
        <p:spPr>
          <a:xfrm>
            <a:off x="6096000" y="1411323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A377A7C7-9BC4-5E92-C7F8-DC8CFFA663CC}"/>
              </a:ext>
            </a:extLst>
          </p:cNvPr>
          <p:cNvCxnSpPr>
            <a:cxnSpLocks/>
          </p:cNvCxnSpPr>
          <p:nvPr userDrawn="1"/>
        </p:nvCxnSpPr>
        <p:spPr>
          <a:xfrm>
            <a:off x="4857946" y="87102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platzhalter 3">
            <a:extLst>
              <a:ext uri="{FF2B5EF4-FFF2-40B4-BE49-F238E27FC236}">
                <a16:creationId xmlns:a16="http://schemas.microsoft.com/office/drawing/2014/main" id="{0DFD303D-40AA-F639-731D-36EA837E02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1336818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B088910F-4C3E-D393-1757-B97B2F5E165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563823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75AF8EDF-A5F2-CED3-5686-B29099F73DA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542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5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n 6er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38FE671-B221-27F6-4E6C-FB20D3D990E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1053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5" name="Bildplatzhalter 14">
            <a:extLst>
              <a:ext uri="{FF2B5EF4-FFF2-40B4-BE49-F238E27FC236}">
                <a16:creationId xmlns:a16="http://schemas.microsoft.com/office/drawing/2014/main" id="{775C2C72-384A-9B6B-3175-D168C8A2B20C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267658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BDD6C1AD-240A-8663-D007-D4D5B04BE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8398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7" name="Bildplatzhalter 14">
            <a:extLst>
              <a:ext uri="{FF2B5EF4-FFF2-40B4-BE49-F238E27FC236}">
                <a16:creationId xmlns:a16="http://schemas.microsoft.com/office/drawing/2014/main" id="{1550C950-35F4-8EBF-A187-1F2405DA6C0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65003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6C3C6CB4-4331-FB9E-3538-02D3B6B80EF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15742" y="1432514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19" name="Bildplatzhalter 14">
            <a:extLst>
              <a:ext uri="{FF2B5EF4-FFF2-40B4-BE49-F238E27FC236}">
                <a16:creationId xmlns:a16="http://schemas.microsoft.com/office/drawing/2014/main" id="{129580B1-F85F-66A7-E977-660DADABAA6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62347" y="1620953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0" name="Textplatzhalter 11">
            <a:extLst>
              <a:ext uri="{FF2B5EF4-FFF2-40B4-BE49-F238E27FC236}">
                <a16:creationId xmlns:a16="http://schemas.microsoft.com/office/drawing/2014/main" id="{C5A70706-DDEC-55B6-B5B4-050D0BC29B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21053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1" name="Bildplatzhalter 14">
            <a:extLst>
              <a:ext uri="{FF2B5EF4-FFF2-40B4-BE49-F238E27FC236}">
                <a16:creationId xmlns:a16="http://schemas.microsoft.com/office/drawing/2014/main" id="{C276458E-D8D7-3A26-84F3-0F75E99C93CA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267658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2" name="Textplatzhalter 11">
            <a:extLst>
              <a:ext uri="{FF2B5EF4-FFF2-40B4-BE49-F238E27FC236}">
                <a16:creationId xmlns:a16="http://schemas.microsoft.com/office/drawing/2014/main" id="{2878C88A-2DC4-BD98-935A-EC37AB0AF2B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8398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3" name="Bildplatzhalter 14">
            <a:extLst>
              <a:ext uri="{FF2B5EF4-FFF2-40B4-BE49-F238E27FC236}">
                <a16:creationId xmlns:a16="http://schemas.microsoft.com/office/drawing/2014/main" id="{2808041C-47D0-5C96-A540-331D175B309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765003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4" name="Textplatzhalter 11">
            <a:extLst>
              <a:ext uri="{FF2B5EF4-FFF2-40B4-BE49-F238E27FC236}">
                <a16:creationId xmlns:a16="http://schemas.microsoft.com/office/drawing/2014/main" id="{D1FBCFC8-A598-2D31-4D25-1E8C84AFACB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15742" y="3327302"/>
            <a:ext cx="3179975" cy="1583689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864000" tIns="288000" rIns="180000" bIns="108000">
            <a:normAutofit/>
          </a:bodyPr>
          <a:lstStyle>
            <a:lvl1pPr marL="0" indent="0">
              <a:buNone/>
              <a:defRPr sz="14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quistio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eossus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25" name="Bildplatzhalter 14">
            <a:extLst>
              <a:ext uri="{FF2B5EF4-FFF2-40B4-BE49-F238E27FC236}">
                <a16:creationId xmlns:a16="http://schemas.microsoft.com/office/drawing/2014/main" id="{29D0AAEF-E21E-4A86-BBBB-414C77A1104E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262347" y="3515741"/>
            <a:ext cx="557213" cy="538163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96EA667-2C3A-6C80-4395-569FC26FC87D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4D8E8C2-86BB-4CEA-4FBC-D2780C2D22D1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D5B1DB-2483-C677-4540-831D6083F01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3720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boxen 2er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platzhalter 11">
            <a:extLst>
              <a:ext uri="{FF2B5EF4-FFF2-40B4-BE49-F238E27FC236}">
                <a16:creationId xmlns:a16="http://schemas.microsoft.com/office/drawing/2014/main" id="{5581389C-D8B7-0D61-8914-0ACD0C57A3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897746" y="2168174"/>
            <a:ext cx="3899739" cy="3101372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360000" tIns="0" rIns="360000" bIns="288000" anchor="b">
            <a:normAutofit/>
          </a:bodyPr>
          <a:lstStyle>
            <a:lvl1pPr marL="0" indent="0" algn="ctr">
              <a:buNone/>
              <a:defRPr sz="16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algn="ctr"/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72" name="Bildplatzhalter 14">
            <a:extLst>
              <a:ext uri="{FF2B5EF4-FFF2-40B4-BE49-F238E27FC236}">
                <a16:creationId xmlns:a16="http://schemas.microsoft.com/office/drawing/2014/main" id="{D456074E-1AF4-78DC-FEA4-1CC3256CAD84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364368" y="2630261"/>
            <a:ext cx="966494" cy="933451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74" name="Textplatzhalter 11">
            <a:extLst>
              <a:ext uri="{FF2B5EF4-FFF2-40B4-BE49-F238E27FC236}">
                <a16:creationId xmlns:a16="http://schemas.microsoft.com/office/drawing/2014/main" id="{710726A1-3787-7C13-0D7E-393AAAE288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03759" y="2168174"/>
            <a:ext cx="3899739" cy="3101372"/>
          </a:xfrm>
          <a:prstGeom prst="roundRect">
            <a:avLst/>
          </a:prstGeom>
          <a:ln w="3175">
            <a:solidFill>
              <a:schemeClr val="tx1"/>
            </a:solidFill>
          </a:ln>
        </p:spPr>
        <p:txBody>
          <a:bodyPr lIns="360000" tIns="0" rIns="360000" bIns="288000" anchor="b">
            <a:normAutofit/>
          </a:bodyPr>
          <a:lstStyle>
            <a:lvl1pPr marL="0" indent="0" algn="ctr">
              <a:buNone/>
              <a:defRPr sz="1600" b="0" i="0">
                <a:latin typeface="Aglet Slab Semibold" panose="020F0503030202040203" pitchFamily="34" charset="77"/>
                <a:ea typeface="Aglet Slab Semibold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Headline</a:t>
            </a:r>
          </a:p>
          <a:p>
            <a:pPr algn="ctr"/>
            <a:r>
              <a:rPr lang="de-AT" dirty="0" err="1">
                <a:effectLst/>
                <a:latin typeface="DIN 2014" panose="020B0504020202020204" pitchFamily="34" charset="77"/>
              </a:rPr>
              <a:t>Unt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estendanimil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idendit</a:t>
            </a:r>
            <a:r>
              <a:rPr lang="de-AT" dirty="0">
                <a:effectLst/>
                <a:latin typeface="DIN 2014" panose="020B0504020202020204" pitchFamily="34" charset="77"/>
              </a:rPr>
              <a:t> quam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endia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int</a:t>
            </a:r>
            <a:r>
              <a:rPr lang="de-AT" dirty="0">
                <a:effectLst/>
                <a:latin typeface="DIN 2014" panose="020B0504020202020204" pitchFamily="34" charset="77"/>
              </a:rPr>
              <a:t>, sam </a:t>
            </a:r>
            <a:r>
              <a:rPr lang="de-AT" dirty="0" err="1">
                <a:effectLst/>
                <a:latin typeface="DIN 2014" panose="020B0504020202020204" pitchFamily="34" charset="77"/>
              </a:rPr>
              <a:t>fugia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conse</a:t>
            </a:r>
            <a:r>
              <a:rPr lang="de-AT" dirty="0">
                <a:effectLst/>
                <a:latin typeface="DIN 2014" panose="020B0504020202020204" pitchFamily="34" charset="77"/>
              </a:rPr>
              <a:t>.</a:t>
            </a:r>
          </a:p>
        </p:txBody>
      </p:sp>
      <p:sp>
        <p:nvSpPr>
          <p:cNvPr id="75" name="Bildplatzhalter 14">
            <a:extLst>
              <a:ext uri="{FF2B5EF4-FFF2-40B4-BE49-F238E27FC236}">
                <a16:creationId xmlns:a16="http://schemas.microsoft.com/office/drawing/2014/main" id="{22470DB1-34AA-FBD7-F3D8-335EADCCF83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0381" y="2630261"/>
            <a:ext cx="966494" cy="933451"/>
          </a:xfrm>
        </p:spPr>
        <p:txBody>
          <a:bodyPr>
            <a:normAutofit/>
          </a:bodyPr>
          <a:lstStyle>
            <a:lvl1pPr marL="0" indent="0">
              <a:buNone/>
              <a:defRPr sz="1000"/>
            </a:lvl1pPr>
          </a:lstStyle>
          <a:p>
            <a:r>
              <a:rPr lang="de-DE" dirty="0" err="1"/>
              <a:t>icon</a:t>
            </a:r>
            <a:endParaRPr lang="de-DE" dirty="0"/>
          </a:p>
        </p:txBody>
      </p:sp>
      <p:sp>
        <p:nvSpPr>
          <p:cNvPr id="76" name="Titel 5">
            <a:extLst>
              <a:ext uri="{FF2B5EF4-FFF2-40B4-BE49-F238E27FC236}">
                <a16:creationId xmlns:a16="http://schemas.microsoft.com/office/drawing/2014/main" id="{A012B84E-CD68-EB46-B4FB-A1D2F80240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924427"/>
            <a:ext cx="6800619" cy="64683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318E7D-CBDD-A60C-D869-044585AD94A8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937261F-8C62-2F7A-40A9-BCEDD3D9BA51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AE585E-102B-B7E0-495D-E9FB6A3FF2F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633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91401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35631" y="0"/>
            <a:ext cx="595637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5B5C6721-5648-EBDF-376E-C299414CB03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2457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704460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691401"/>
            <a:ext cx="4704461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35077" y="0"/>
            <a:ext cx="4856923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704460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C029925C-555C-68AD-D907-FF8462BF02C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3648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Bi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5459834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691400"/>
            <a:ext cx="5459835" cy="18089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136475" y="0"/>
            <a:ext cx="4055526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5459834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FC41906B-E1EE-001F-A7EE-9CD662132B0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5183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ext mit Muster 1-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9921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008459"/>
            <a:ext cx="5459834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1" y="2493280"/>
            <a:ext cx="5459835" cy="296002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.</a:t>
            </a:r>
          </a:p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793824"/>
            <a:ext cx="5459834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Bildplatzhalter 15">
            <a:extLst>
              <a:ext uri="{FF2B5EF4-FFF2-40B4-BE49-F238E27FC236}">
                <a16:creationId xmlns:a16="http://schemas.microsoft.com/office/drawing/2014/main" id="{0060F034-128D-B88E-C28D-CBDFAE1A45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56395" y="0"/>
            <a:ext cx="4055526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F948B994-00F1-B194-4164-45DA519395C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0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poin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B47193F-331C-6333-A517-69950F180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9921" y="0"/>
            <a:ext cx="12192000" cy="6858000"/>
          </a:xfrm>
          <a:prstGeom prst="rect">
            <a:avLst/>
          </a:prstGeom>
        </p:spPr>
      </p:pic>
      <p:sp>
        <p:nvSpPr>
          <p:cNvPr id="5" name="Textplatzhalter 7">
            <a:extLst>
              <a:ext uri="{FF2B5EF4-FFF2-40B4-BE49-F238E27FC236}">
                <a16:creationId xmlns:a16="http://schemas.microsoft.com/office/drawing/2014/main" id="{565E8615-937A-106A-B426-640CAA6C1F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2276" y="2222861"/>
            <a:ext cx="7341124" cy="3010055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</p:txBody>
      </p:sp>
      <p:sp>
        <p:nvSpPr>
          <p:cNvPr id="13" name="Textplatzhalter 3">
            <a:extLst>
              <a:ext uri="{FF2B5EF4-FFF2-40B4-BE49-F238E27FC236}">
                <a16:creationId xmlns:a16="http://schemas.microsoft.com/office/drawing/2014/main" id="{E79F8D5D-335E-CE27-3D46-ADBD12720E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12276" y="1445465"/>
            <a:ext cx="7341124" cy="489489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14" name="Titel 5">
            <a:extLst>
              <a:ext uri="{FF2B5EF4-FFF2-40B4-BE49-F238E27FC236}">
                <a16:creationId xmlns:a16="http://schemas.microsoft.com/office/drawing/2014/main" id="{17F1BAC5-81B3-CF0B-BB8D-9A930E27D1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276" y="790732"/>
            <a:ext cx="7341124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solidFill>
                  <a:schemeClr val="accent1"/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 </a:t>
            </a:r>
            <a:r>
              <a:rPr lang="de-DE" dirty="0" err="1"/>
              <a:t>Bulletpoints</a:t>
            </a:r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26953D99-0FE7-3216-5AF1-C5248F23728F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5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702C5BD-031E-2E83-1783-1DAC78C11D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FD8517BC-B8BF-5E71-B33A-BC505AC96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3325" y="178847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A93DC3BB-ADCE-8394-B386-06A83FCBD6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3325" y="3273292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5" name="Textplatzhalter 3">
            <a:extLst>
              <a:ext uri="{FF2B5EF4-FFF2-40B4-BE49-F238E27FC236}">
                <a16:creationId xmlns:a16="http://schemas.microsoft.com/office/drawing/2014/main" id="{E446D73D-F3BF-A5BB-A405-CB5A1386B1D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93325" y="2573835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EF0511E-F4E1-792A-82EA-76D9E13B96E4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D2B7CB8-9300-B781-5EB7-58236A1D9C6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8AE193-3E2A-5EB2-AC51-509E6FD5EE32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8338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ss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465B400B-9024-4320-85EE-CEFD9A62D9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92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6930668-E14B-624C-C424-8A90E6D701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extplatzhalter 7">
            <a:extLst>
              <a:ext uri="{FF2B5EF4-FFF2-40B4-BE49-F238E27FC236}">
                <a16:creationId xmlns:a16="http://schemas.microsoft.com/office/drawing/2014/main" id="{7BEA6384-5762-3FE7-6A77-07D6DC1A402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10291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6" name="Textplatzhalter 7">
            <a:extLst>
              <a:ext uri="{FF2B5EF4-FFF2-40B4-BE49-F238E27FC236}">
                <a16:creationId xmlns:a16="http://schemas.microsoft.com/office/drawing/2014/main" id="{4C0B8F47-BC6E-5306-5128-8408B438E0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9470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18" name="Textplatzhalter 7">
            <a:extLst>
              <a:ext uri="{FF2B5EF4-FFF2-40B4-BE49-F238E27FC236}">
                <a16:creationId xmlns:a16="http://schemas.microsoft.com/office/drawing/2014/main" id="{B6737A09-3F95-481B-96D7-D58932D9DEF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48649" y="3595255"/>
            <a:ext cx="3033060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28" name="Textplatzhalter 26">
            <a:extLst>
              <a:ext uri="{FF2B5EF4-FFF2-40B4-BE49-F238E27FC236}">
                <a16:creationId xmlns:a16="http://schemas.microsoft.com/office/drawing/2014/main" id="{AD2A387F-583E-4D00-2C40-4E978A65B6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0052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29" name="Textplatzhalter 26">
            <a:extLst>
              <a:ext uri="{FF2B5EF4-FFF2-40B4-BE49-F238E27FC236}">
                <a16:creationId xmlns:a16="http://schemas.microsoft.com/office/drawing/2014/main" id="{E4E234B4-76CC-DD72-2B0A-DEE6FB318EE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56459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30" name="Textplatzhalter 26">
            <a:extLst>
              <a:ext uri="{FF2B5EF4-FFF2-40B4-BE49-F238E27FC236}">
                <a16:creationId xmlns:a16="http://schemas.microsoft.com/office/drawing/2014/main" id="{4F22F9E1-AC52-0E46-1E6A-12E5D65694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47805" y="2613656"/>
            <a:ext cx="3053299" cy="711435"/>
          </a:xfrm>
        </p:spPr>
        <p:txBody>
          <a:bodyPr>
            <a:norm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C44D03D-CB7F-7294-8778-286D010953B9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7457DD-F553-1A9D-E659-C10FF0514DC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CC6D94-A129-9B50-ACB1-D5607714468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1817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6212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32016" y="1364521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4" name="Textplatzhalter 7">
            <a:extLst>
              <a:ext uri="{FF2B5EF4-FFF2-40B4-BE49-F238E27FC236}">
                <a16:creationId xmlns:a16="http://schemas.microsoft.com/office/drawing/2014/main" id="{D6D9B597-45B9-655C-0890-F04B8FBDF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32015" y="2849343"/>
            <a:ext cx="4870173" cy="228792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 </a:t>
            </a:r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E64F8DB2-C4D1-F54A-48E7-8DB895F307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2016" y="2149886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6" name="Foliennummernplatzhalter 4">
            <a:extLst>
              <a:ext uri="{FF2B5EF4-FFF2-40B4-BE49-F238E27FC236}">
                <a16:creationId xmlns:a16="http://schemas.microsoft.com/office/drawing/2014/main" id="{D412D464-BEB3-B5A2-04AC-C44FA7C71B7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630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ss Muster Verlau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E154F94-6482-2C6C-5A8A-46FB59460A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13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points mit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1" y="1040324"/>
            <a:ext cx="4487787" cy="13255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  <a:br>
              <a:rPr lang="de-DE" dirty="0"/>
            </a:b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74775"/>
            <a:ext cx="4487788" cy="178916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</a:t>
            </a: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vol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67889" y="0"/>
            <a:ext cx="5524112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62FD26C9-EFA3-97C7-6923-6B3405C4851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024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138F1534-5579-4715-BE66-861CEA401DD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309550" y="2438546"/>
            <a:ext cx="7488682" cy="2898226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</a:p>
          <a:p>
            <a:r>
              <a:rPr lang="de-AT" dirty="0" err="1">
                <a:effectLst/>
                <a:latin typeface="DIN 2014" panose="020B0504020202020204" pitchFamily="34" charset="77"/>
              </a:rPr>
              <a:t>peliquiteceate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497BA27-452D-25E3-DE09-D02AC01D64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9549" y="1155469"/>
            <a:ext cx="7488683" cy="914400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 </a:t>
            </a: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D8C6FB21-8DC2-BB57-4017-2BC7CB162F9C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15122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Bild in C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1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100"/>
            </a:lvl1pPr>
          </a:lstStyle>
          <a:p>
            <a:r>
              <a:rPr lang="de-DE" dirty="0"/>
              <a:t>Weißen Hintergrund mit C hier einfügen</a:t>
            </a:r>
          </a:p>
        </p:txBody>
      </p:sp>
      <p:sp>
        <p:nvSpPr>
          <p:cNvPr id="2" name="Bildplatzhalter 15">
            <a:extLst>
              <a:ext uri="{FF2B5EF4-FFF2-40B4-BE49-F238E27FC236}">
                <a16:creationId xmlns:a16="http://schemas.microsoft.com/office/drawing/2014/main" id="{917120D9-081A-AF50-A631-ED5C7EFDDE2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645426" y="0"/>
            <a:ext cx="6546575" cy="6858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100"/>
            </a:lvl1pPr>
          </a:lstStyle>
          <a:p>
            <a:r>
              <a:rPr lang="de-DE" dirty="0"/>
              <a:t>Bild in C hier einfügen und in den Hintergrund legen</a:t>
            </a:r>
          </a:p>
        </p:txBody>
      </p:sp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54451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Standardfolie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3029332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2329875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7B75FF76-F5F4-5297-0039-2002BB70BEAE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83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276" y="790732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6" name="Tabellenplatzhalter 4">
            <a:extLst>
              <a:ext uri="{FF2B5EF4-FFF2-40B4-BE49-F238E27FC236}">
                <a16:creationId xmlns:a16="http://schemas.microsoft.com/office/drawing/2014/main" id="{F97B3B6E-D0E7-5C93-5718-64668AA5559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812276" y="1574277"/>
            <a:ext cx="10567448" cy="3940401"/>
          </a:xfrm>
        </p:spPr>
        <p:txBody>
          <a:bodyPr/>
          <a:lstStyle/>
          <a:p>
            <a:endParaRPr lang="de-DE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0176523-4423-060F-B9C5-7C30A45384A5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743624-2BB8-61AF-EF3D-A7EBEFD4832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7E866DD-12CA-C48E-B1B1-12405C8E3311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2004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3347" y="989814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6" name="Tabellenplatzhalter 4">
            <a:extLst>
              <a:ext uri="{FF2B5EF4-FFF2-40B4-BE49-F238E27FC236}">
                <a16:creationId xmlns:a16="http://schemas.microsoft.com/office/drawing/2014/main" id="{F97B3B6E-D0E7-5C93-5718-64668AA55590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3323347" y="1819372"/>
            <a:ext cx="7385500" cy="3695306"/>
          </a:xfr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E9F13D3A-4FE7-ADF3-E2EF-611D98752B8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583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23347" y="989814"/>
            <a:ext cx="7385501" cy="48948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Das ist eine Headline</a:t>
            </a:r>
          </a:p>
        </p:txBody>
      </p:sp>
      <p:sp>
        <p:nvSpPr>
          <p:cNvPr id="7" name="Diagrammplatzhalter 6">
            <a:extLst>
              <a:ext uri="{FF2B5EF4-FFF2-40B4-BE49-F238E27FC236}">
                <a16:creationId xmlns:a16="http://schemas.microsoft.com/office/drawing/2014/main" id="{6798C139-AB35-E133-E016-351FBC3AB0C9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3323347" y="1819372"/>
            <a:ext cx="7385500" cy="3695307"/>
          </a:xfrm>
        </p:spPr>
        <p:txBody>
          <a:bodyPr/>
          <a:lstStyle/>
          <a:p>
            <a:endParaRPr lang="de-DE"/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F918C2E5-F83A-8C23-C81D-258B4763698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5271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Text und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206579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Headline.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91401"/>
            <a:ext cx="4055526" cy="13255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vol.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A2E0A9-FB33-C6F6-6D12-07354BCAE0F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90052" y="1991944"/>
            <a:ext cx="4055526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Das ist eine kurze Subheadline.</a:t>
            </a:r>
          </a:p>
        </p:txBody>
      </p:sp>
      <p:sp>
        <p:nvSpPr>
          <p:cNvPr id="3" name="Diagrammplatzhalter 2">
            <a:extLst>
              <a:ext uri="{FF2B5EF4-FFF2-40B4-BE49-F238E27FC236}">
                <a16:creationId xmlns:a16="http://schemas.microsoft.com/office/drawing/2014/main" id="{EA3E9046-A45E-9191-41FD-5810D62CB96D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35630" y="443060"/>
            <a:ext cx="5566729" cy="6042581"/>
          </a:xfrm>
        </p:spPr>
        <p:txBody>
          <a:bodyPr/>
          <a:lstStyle/>
          <a:p>
            <a:endParaRPr lang="de-DE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830E7021-0C71-3577-36A0-7ECAF6F580E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6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7BCDDCC-C9EC-B1EF-2017-76B6102EB3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251" y="362120"/>
            <a:ext cx="12192000" cy="6858000"/>
          </a:xfrm>
          <a:prstGeom prst="rect">
            <a:avLst/>
          </a:prstGeom>
        </p:spPr>
      </p:pic>
      <p:sp>
        <p:nvSpPr>
          <p:cNvPr id="11" name="Titel 7">
            <a:extLst>
              <a:ext uri="{FF2B5EF4-FFF2-40B4-BE49-F238E27FC236}">
                <a16:creationId xmlns:a16="http://schemas.microsoft.com/office/drawing/2014/main" id="{B5E67EC4-CD24-82BC-59E5-62797CC6B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758" y="1408918"/>
            <a:ext cx="9799982" cy="1325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7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DB4CE02-2874-5EF7-6611-5A76AB83CF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1374" y="3455504"/>
            <a:ext cx="9773478" cy="384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  <a:lvl2pPr marL="4572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2pPr>
            <a:lvl3pPr marL="9144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3pPr>
            <a:lvl4pPr marL="13716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4pPr>
            <a:lvl5pPr marL="18288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5pPr>
          </a:lstStyle>
          <a:p>
            <a:pPr lvl="0"/>
            <a:r>
              <a:rPr lang="de-DE" dirty="0"/>
              <a:t>Das ist eine kurze Subheadline.</a:t>
            </a:r>
          </a:p>
        </p:txBody>
      </p:sp>
    </p:spTree>
    <p:extLst>
      <p:ext uri="{BB962C8B-B14F-4D97-AF65-F5344CB8AC3E}">
        <p14:creationId xmlns:p14="http://schemas.microsoft.com/office/powerpoint/2010/main" val="3129442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fik mit Bulletpoints und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1" y="1040324"/>
            <a:ext cx="4487787" cy="1325564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Headline der</a:t>
            </a:r>
            <a:br>
              <a:rPr lang="de-DE" dirty="0"/>
            </a:br>
            <a:r>
              <a:rPr lang="de-DE" dirty="0" err="1"/>
              <a:t>Bulletpoints</a:t>
            </a:r>
            <a:r>
              <a:rPr lang="de-DE" dirty="0"/>
              <a:t>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2674775"/>
            <a:ext cx="4487788" cy="1789160"/>
          </a:xfrm>
          <a:prstGeom prst="rect">
            <a:avLst/>
          </a:prstGeom>
        </p:spPr>
        <p:txBody>
          <a:bodyPr>
            <a:noAutofit/>
          </a:bodyPr>
          <a:lstStyle>
            <a:lvl1pPr marL="285750" indent="-285750">
              <a:lnSpc>
                <a:spcPts val="2400"/>
              </a:lnSpc>
              <a:buFont typeface="Arial" panose="020B0604020202020204" pitchFamily="34" charset="0"/>
              <a:buChar char="•"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r>
              <a:rPr lang="de-AT" dirty="0" err="1">
                <a:effectLst/>
                <a:latin typeface="DIN 2014" panose="020B0504020202020204" pitchFamily="34" charset="77"/>
              </a:rPr>
              <a:t>Aquaesequam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verum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invelique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dolorer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spedit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pos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ipsam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sequaec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usapers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peliqui</a:t>
            </a:r>
            <a:endParaRPr lang="de-AT" dirty="0">
              <a:effectLst/>
              <a:latin typeface="DIN 2014" panose="020B0504020202020204" pitchFamily="34" charset="77"/>
            </a:endParaRP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teceate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arci</a:t>
            </a:r>
            <a:r>
              <a:rPr lang="de-AT" dirty="0">
                <a:effectLst/>
                <a:latin typeface="DIN 2014" panose="020B0504020202020204" pitchFamily="34" charset="77"/>
              </a:rPr>
              <a:t> sam, </a:t>
            </a:r>
            <a:r>
              <a:rPr lang="de-AT" dirty="0" err="1">
                <a:effectLst/>
                <a:latin typeface="DIN 2014" panose="020B0504020202020204" pitchFamily="34" charset="77"/>
              </a:rPr>
              <a:t>sitatiis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ipistiis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sanihil</a:t>
            </a:r>
            <a:r>
              <a:rPr lang="de-AT" dirty="0">
                <a:effectLst/>
                <a:latin typeface="DIN 2014" panose="020B0504020202020204" pitchFamily="34" charset="77"/>
              </a:rPr>
              <a:t> es</a:t>
            </a:r>
          </a:p>
          <a:p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dolor</a:t>
            </a:r>
            <a:r>
              <a:rPr lang="de-AT" dirty="0">
                <a:effectLst/>
                <a:latin typeface="DIN 2014" panose="020B0504020202020204" pitchFamily="34" charset="77"/>
              </a:rPr>
              <a:t> sed </a:t>
            </a:r>
            <a:r>
              <a:rPr lang="de-AT" dirty="0" err="1">
                <a:effectLst/>
                <a:latin typeface="DIN 2014" panose="020B0504020202020204" pitchFamily="34" charset="77"/>
              </a:rPr>
              <a:t>magnis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estibeatur</a:t>
            </a:r>
            <a:r>
              <a:rPr lang="de-AT" dirty="0">
                <a:effectLst/>
                <a:latin typeface="DIN 2014" panose="020B0504020202020204" pitchFamily="34" charset="77"/>
              </a:rPr>
              <a:t>, </a:t>
            </a:r>
            <a:r>
              <a:rPr lang="de-AT" dirty="0" err="1">
                <a:effectLst/>
                <a:latin typeface="DIN 2014" panose="020B0504020202020204" pitchFamily="34" charset="77"/>
              </a:rPr>
              <a:t>omnimus</a:t>
            </a:r>
            <a:r>
              <a:rPr lang="de-AT" dirty="0">
                <a:effectLst/>
                <a:latin typeface="DIN 2014" panose="020B0504020202020204" pitchFamily="34" charset="77"/>
              </a:rPr>
              <a:t> </a:t>
            </a:r>
            <a:r>
              <a:rPr lang="de-AT" dirty="0" err="1">
                <a:effectLst/>
                <a:latin typeface="DIN 2014" panose="020B0504020202020204" pitchFamily="34" charset="77"/>
              </a:rPr>
              <a:t>vol</a:t>
            </a:r>
            <a:endParaRPr lang="de-AT" dirty="0">
              <a:effectLst/>
              <a:latin typeface="DIN 2014" panose="020B0504020202020204" pitchFamily="34" charset="77"/>
            </a:endParaRPr>
          </a:p>
        </p:txBody>
      </p:sp>
      <p:sp>
        <p:nvSpPr>
          <p:cNvPr id="2" name="Diagrammplatzhalter 2">
            <a:extLst>
              <a:ext uri="{FF2B5EF4-FFF2-40B4-BE49-F238E27FC236}">
                <a16:creationId xmlns:a16="http://schemas.microsoft.com/office/drawing/2014/main" id="{3A7EF5A0-AAC1-43CD-0A65-98844D1BFB6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6235630" y="443060"/>
            <a:ext cx="5566729" cy="6042581"/>
          </a:xfrm>
        </p:spPr>
        <p:txBody>
          <a:bodyPr/>
          <a:lstStyle/>
          <a:p>
            <a:endParaRPr lang="de-DE"/>
          </a:p>
        </p:txBody>
      </p:sp>
      <p:sp>
        <p:nvSpPr>
          <p:cNvPr id="3" name="Foliennummernplatzhalter 4">
            <a:extLst>
              <a:ext uri="{FF2B5EF4-FFF2-40B4-BE49-F238E27FC236}">
                <a16:creationId xmlns:a16="http://schemas.microsoft.com/office/drawing/2014/main" id="{05FC5EBF-11C2-C38F-FCA5-20A496CACFED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849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0E22521-E6EC-3759-50C7-6F87BA06E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el 5">
            <a:extLst>
              <a:ext uri="{FF2B5EF4-FFF2-40B4-BE49-F238E27FC236}">
                <a16:creationId xmlns:a16="http://schemas.microsoft.com/office/drawing/2014/main" id="{490EFBDB-2896-41EB-659D-6228C700F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32016" y="1553057"/>
            <a:ext cx="6046894" cy="253817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„Das ist ein kurzes Zitat einer sehr</a:t>
            </a:r>
            <a:br>
              <a:rPr lang="de-DE" dirty="0"/>
            </a:br>
            <a:r>
              <a:rPr lang="de-DE" dirty="0"/>
              <a:t>wichtigen Person.“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E64F8DB2-C4D1-F54A-48E7-8DB895F307F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2015" y="4294973"/>
            <a:ext cx="6046895" cy="36567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Name der Person, Position im Unternehmen</a:t>
            </a:r>
          </a:p>
        </p:txBody>
      </p:sp>
      <p:sp>
        <p:nvSpPr>
          <p:cNvPr id="4" name="Foliennummernplatzhalter 4">
            <a:extLst>
              <a:ext uri="{FF2B5EF4-FFF2-40B4-BE49-F238E27FC236}">
                <a16:creationId xmlns:a16="http://schemas.microsoft.com/office/drawing/2014/main" id="{6EFBA017-D427-962B-C901-0D53EC6F03A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691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16">
            <a:extLst>
              <a:ext uri="{FF2B5EF4-FFF2-40B4-BE49-F238E27FC236}">
                <a16:creationId xmlns:a16="http://schemas.microsoft.com/office/drawing/2014/main" id="{EDA6DDD8-6ED4-F2F9-32B3-9BE09A5BF5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de-DE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87EBC86E-F0D0-1138-44AE-B0A16B5215A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3619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AFFD95C-F108-2C85-E5A9-549EFAD3B37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93"/>
            <a:ext cx="12192000" cy="6854612"/>
          </a:xfrm>
          <a:prstGeom prst="rect">
            <a:avLst/>
          </a:prstGeom>
        </p:spPr>
      </p:pic>
      <p:sp>
        <p:nvSpPr>
          <p:cNvPr id="12" name="Bildplatzhalter 11">
            <a:extLst>
              <a:ext uri="{FF2B5EF4-FFF2-40B4-BE49-F238E27FC236}">
                <a16:creationId xmlns:a16="http://schemas.microsoft.com/office/drawing/2014/main" id="{44EBB755-BCBC-DCDF-05EF-4F7164F8385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894013" y="847725"/>
            <a:ext cx="6419850" cy="3676650"/>
          </a:xfr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5308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mit 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702C5BD-031E-2E83-1783-1DAC78C11D2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FD8517BC-B8BF-5E71-B33A-BC505AC96E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93325" y="1345410"/>
            <a:ext cx="4055526" cy="64268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Kontakt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A93DC3BB-ADCE-8394-B386-06A83FCBD6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93325" y="2323157"/>
            <a:ext cx="4055526" cy="292305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400"/>
              </a:lnSpc>
              <a:buFont typeface="+mj-lt"/>
              <a:buNone/>
              <a:defRPr sz="16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spcBef>
                <a:spcPts val="0"/>
              </a:spcBef>
              <a:buNone/>
            </a:pPr>
            <a:r>
              <a:rPr lang="de-DE" sz="1600" dirty="0"/>
              <a:t>Titel Vorname Nachname</a:t>
            </a:r>
            <a:br>
              <a:rPr lang="de-DE" sz="1600" dirty="0"/>
            </a:br>
            <a:r>
              <a:rPr lang="de-DE" sz="1600" dirty="0"/>
              <a:t>Funktion</a:t>
            </a:r>
            <a:br>
              <a:rPr lang="de-DE" sz="1600" dirty="0"/>
            </a:br>
            <a:r>
              <a:rPr lang="de-DE" sz="1600" dirty="0"/>
              <a:t>Tel. +43 1 981 16-xxx</a:t>
            </a:r>
            <a:br>
              <a:rPr lang="de-DE" sz="1600" dirty="0"/>
            </a:br>
            <a:r>
              <a:rPr lang="de-DE" sz="1600" dirty="0" err="1"/>
              <a:t>vorname.nachname@compass.at</a:t>
            </a:r>
            <a:r>
              <a:rPr lang="de-DE" sz="1600" dirty="0"/>
              <a:t> 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600" b="1" dirty="0"/>
              <a:t>Compass-Verlag GmbH</a:t>
            </a:r>
            <a:br>
              <a:rPr lang="de-DE" sz="1600" dirty="0"/>
            </a:br>
            <a:r>
              <a:rPr lang="de-DE" sz="1600" dirty="0"/>
              <a:t>Schönbrunner Straße 231, 1120 Wien</a:t>
            </a:r>
          </a:p>
          <a:p>
            <a:pPr marL="0" indent="0">
              <a:spcBef>
                <a:spcPts val="0"/>
              </a:spcBef>
              <a:buNone/>
            </a:pPr>
            <a:endParaRPr lang="de-DE" sz="1600" dirty="0"/>
          </a:p>
          <a:p>
            <a:pPr marL="0" indent="0">
              <a:spcBef>
                <a:spcPts val="0"/>
              </a:spcBef>
              <a:buNone/>
            </a:pPr>
            <a:r>
              <a:rPr lang="de-DE" sz="1600" b="1" dirty="0" err="1"/>
              <a:t>www.compass.at</a:t>
            </a:r>
            <a:r>
              <a:rPr lang="de-DE" sz="1600" b="1" dirty="0"/>
              <a:t> 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A75F7E2-3697-4EC5-E306-215D1306E597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9C001BC-7D2C-BEE4-3440-2530C46B567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063B8F0-FBA7-8125-B01C-7D68EA6E6DE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148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– Text mit Mu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7BCDDCC-C9EC-B1EF-2017-76B6102EB3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-8460" y="0"/>
            <a:ext cx="12192000" cy="6858000"/>
          </a:xfrm>
          <a:prstGeom prst="rect">
            <a:avLst/>
          </a:prstGeom>
        </p:spPr>
      </p:pic>
      <p:sp>
        <p:nvSpPr>
          <p:cNvPr id="11" name="Titel 7">
            <a:extLst>
              <a:ext uri="{FF2B5EF4-FFF2-40B4-BE49-F238E27FC236}">
                <a16:creationId xmlns:a16="http://schemas.microsoft.com/office/drawing/2014/main" id="{B5E67EC4-CD24-82BC-59E5-62797CC6B5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2758" y="1408918"/>
            <a:ext cx="9799982" cy="1325563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7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DDB4CE02-2874-5EF7-6611-5A76AB83CF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21374" y="3455504"/>
            <a:ext cx="9773478" cy="38417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  <a:lvl2pPr marL="4572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2pPr>
            <a:lvl3pPr marL="9144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3pPr>
            <a:lvl4pPr marL="13716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4pPr>
            <a:lvl5pPr marL="1828800" indent="0">
              <a:buNone/>
              <a:defRPr sz="2100">
                <a:latin typeface="DIN 2014" panose="020B0504020202020204" pitchFamily="34" charset="77"/>
                <a:ea typeface="DIN 2014" panose="020B0504020202020204" pitchFamily="34" charset="77"/>
              </a:defRPr>
            </a:lvl5pPr>
          </a:lstStyle>
          <a:p>
            <a:pPr lvl="0"/>
            <a:r>
              <a:rPr lang="de-DE" dirty="0"/>
              <a:t>Das ist eine kurze Subheadline.</a:t>
            </a:r>
          </a:p>
        </p:txBody>
      </p:sp>
    </p:spTree>
    <p:extLst>
      <p:ext uri="{BB962C8B-B14F-4D97-AF65-F5344CB8AC3E}">
        <p14:creationId xmlns:p14="http://schemas.microsoft.com/office/powerpoint/2010/main" val="421150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D6A52279-4A01-6DCA-1569-B9E3B97CDB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el 5">
            <a:extLst>
              <a:ext uri="{FF2B5EF4-FFF2-40B4-BE49-F238E27FC236}">
                <a16:creationId xmlns:a16="http://schemas.microsoft.com/office/drawing/2014/main" id="{34DDEBF2-86F5-B6E6-ECB8-BFAACA1AED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81331" y="1014483"/>
            <a:ext cx="6384234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Inhalt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45432FCF-7905-7A33-F3F2-5DDD68477A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81331" y="2472567"/>
            <a:ext cx="6384234" cy="3352799"/>
          </a:xfrm>
          <a:prstGeom prst="rect">
            <a:avLst/>
          </a:prstGeom>
        </p:spPr>
        <p:txBody>
          <a:bodyPr>
            <a:normAutofit/>
          </a:bodyPr>
          <a:lstStyle>
            <a:lvl1pPr marL="457200" indent="-457200">
              <a:lnSpc>
                <a:spcPts val="2600"/>
              </a:lnSpc>
              <a:buFont typeface="+mj-lt"/>
              <a:buAutoNum type="arabicPeriod"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Vorstellung Compass-Gruppe</a:t>
            </a:r>
          </a:p>
          <a:p>
            <a:pPr lvl="0"/>
            <a:r>
              <a:rPr lang="de-DE" dirty="0"/>
              <a:t>Standardfolien</a:t>
            </a:r>
          </a:p>
          <a:p>
            <a:pPr lvl="0"/>
            <a:r>
              <a:rPr lang="de-DE" dirty="0"/>
              <a:t>Tabellen</a:t>
            </a:r>
          </a:p>
          <a:p>
            <a:pPr lvl="0"/>
            <a:r>
              <a:rPr lang="de-DE" dirty="0"/>
              <a:t>Diagramme</a:t>
            </a:r>
          </a:p>
          <a:p>
            <a:pPr lvl="0"/>
            <a:r>
              <a:rPr lang="de-DE" dirty="0"/>
              <a:t>Produkte &amp; Screenshots</a:t>
            </a:r>
          </a:p>
          <a:p>
            <a:pPr lvl="0"/>
            <a:r>
              <a:rPr lang="de-DE" dirty="0"/>
              <a:t>Zitate</a:t>
            </a:r>
          </a:p>
          <a:p>
            <a:pPr lvl="0"/>
            <a:r>
              <a:rPr lang="de-DE" dirty="0"/>
              <a:t>Kontakt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2BACA88-F53D-53D8-2837-5DEC571EF9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6784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mit Bild im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CFAA2B3F-234B-FAE1-0647-4E4CD04865C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-1" y="362120"/>
            <a:ext cx="12192001" cy="68580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de-DE" dirty="0"/>
              <a:t>Roten Hintergrund mit C hier einfügen</a:t>
            </a:r>
          </a:p>
        </p:txBody>
      </p:sp>
      <p:sp>
        <p:nvSpPr>
          <p:cNvPr id="4" name="Bildplatzhalter 15">
            <a:extLst>
              <a:ext uri="{FF2B5EF4-FFF2-40B4-BE49-F238E27FC236}">
                <a16:creationId xmlns:a16="http://schemas.microsoft.com/office/drawing/2014/main" id="{5609F150-77B5-4CA1-2FDD-DCAEDDA3C5D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1" y="0"/>
            <a:ext cx="6096001" cy="6858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de-DE" dirty="0"/>
              <a:t>Bild im C hier einfügen und anschließend in den Hintergrund legen</a:t>
            </a: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0EB4A103-8C7A-1973-6AD5-EBB8BB83B4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5577" y="3140290"/>
            <a:ext cx="4920049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solidFill>
                  <a:schemeClr val="bg1"/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1. Vorstellung</a:t>
            </a:r>
            <a:br>
              <a:rPr lang="de-DE" dirty="0"/>
            </a:br>
            <a:r>
              <a:rPr lang="de-DE" dirty="0"/>
              <a:t>Compass-Gruppe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1C438F-A7CA-3BFA-C690-459A245D861D}"/>
              </a:ext>
            </a:extLst>
          </p:cNvPr>
          <p:cNvSpPr/>
          <p:nvPr userDrawn="1"/>
        </p:nvSpPr>
        <p:spPr>
          <a:xfrm>
            <a:off x="11309725" y="6052087"/>
            <a:ext cx="443793" cy="443793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999D7D0-981B-DA2E-10ED-CC91E307FCB9}"/>
              </a:ext>
            </a:extLst>
          </p:cNvPr>
          <p:cNvSpPr txBox="1"/>
          <p:nvPr userDrawn="1"/>
        </p:nvSpPr>
        <p:spPr>
          <a:xfrm>
            <a:off x="11283830" y="6120094"/>
            <a:ext cx="514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ctr" rtl="0" eaLnBrk="1" fontAlgn="ctr" latinLnBrk="0" hangingPunct="1">
              <a:spcBef>
                <a:spcPts val="0"/>
              </a:spcBef>
              <a:spcAft>
                <a:spcPts val="0"/>
              </a:spcAft>
            </a:pPr>
            <a:fld id="{3D7941AB-9647-CA4D-AD96-4FE1D49F4834}" type="slidenum">
              <a:rPr lang="de-AT" sz="1400" b="0" i="0" u="none" strike="noStrike" smtClean="0">
                <a:solidFill>
                  <a:schemeClr val="bg1"/>
                </a:solidFill>
                <a:effectLst/>
                <a:latin typeface="Aglet Slab" panose="020F0503030202040203" pitchFamily="34" charset="77"/>
                <a:ea typeface="Aglet Slab" panose="020F0503030202040203" pitchFamily="34" charset="77"/>
              </a:rPr>
              <a:pPr marL="0" algn="ctr" rtl="0" eaLnBrk="1" fontAlgn="ctr" latinLnBrk="0" hangingPunct="1">
                <a:spcBef>
                  <a:spcPts val="0"/>
                </a:spcBef>
                <a:spcAft>
                  <a:spcPts val="0"/>
                </a:spcAft>
              </a:pPr>
              <a:t>‹Nr.›</a:t>
            </a:fld>
            <a:endParaRPr lang="de-DE" sz="1400" b="0" i="0" dirty="0">
              <a:solidFill>
                <a:schemeClr val="bg1"/>
              </a:solidFill>
              <a:latin typeface="Aglet Slab" panose="020F0503030202040203" pitchFamily="34" charset="77"/>
              <a:ea typeface="Aglet Slab" panose="020F0503030202040203" pitchFamily="34" charset="77"/>
            </a:endParaRPr>
          </a:p>
        </p:txBody>
      </p:sp>
      <p:sp>
        <p:nvSpPr>
          <p:cNvPr id="7" name="Foliennummernplatzhalter 4">
            <a:extLst>
              <a:ext uri="{FF2B5EF4-FFF2-40B4-BE49-F238E27FC236}">
                <a16:creationId xmlns:a16="http://schemas.microsoft.com/office/drawing/2014/main" id="{CC4EA6FA-9E42-220D-CB91-7516ED5DC0F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1218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59827" y="1902378"/>
            <a:ext cx="469127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Informationen </a:t>
            </a:r>
            <a:br>
              <a:rPr lang="de-DE" dirty="0"/>
            </a:br>
            <a:r>
              <a:rPr lang="de-DE" dirty="0"/>
              <a:t>für Ihren Vorteil.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59827" y="3587853"/>
            <a:ext cx="4691270" cy="1325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00"/>
              </a:lnSpc>
              <a:buFont typeface="+mj-lt"/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Die Compass-Gruppe ist seit mehr als </a:t>
            </a:r>
            <a:br>
              <a:rPr lang="de-DE" dirty="0"/>
            </a:br>
            <a:r>
              <a:rPr lang="de-DE" dirty="0"/>
              <a:t>150 Jahren der führende Anbieter von</a:t>
            </a:r>
            <a:br>
              <a:rPr lang="de-DE" dirty="0"/>
            </a:br>
            <a:r>
              <a:rPr lang="de-DE" dirty="0"/>
              <a:t>Wirtschaftsinformation in Österreich.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5605671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C041ED47-FEC7-F8EC-86CE-94AFB896484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7705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mit Bild rech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C2AC1D4F-41E1-BFF7-A54F-557A8B94C2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Titel 5">
            <a:extLst>
              <a:ext uri="{FF2B5EF4-FFF2-40B4-BE49-F238E27FC236}">
                <a16:creationId xmlns:a16="http://schemas.microsoft.com/office/drawing/2014/main" id="{6B0C2B42-E3F5-7A0B-6479-E8A3D753DF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0052" y="1337113"/>
            <a:ext cx="469127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Informationen </a:t>
            </a:r>
            <a:br>
              <a:rPr lang="de-DE" dirty="0"/>
            </a:br>
            <a:r>
              <a:rPr lang="de-DE" dirty="0"/>
              <a:t>für Ihren Vorteil.</a:t>
            </a:r>
          </a:p>
        </p:txBody>
      </p:sp>
      <p:sp>
        <p:nvSpPr>
          <p:cNvPr id="14" name="Textplatzhalter 7">
            <a:extLst>
              <a:ext uri="{FF2B5EF4-FFF2-40B4-BE49-F238E27FC236}">
                <a16:creationId xmlns:a16="http://schemas.microsoft.com/office/drawing/2014/main" id="{B7BFB206-0B99-D28E-F19F-71D91F61BC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90052" y="3022588"/>
            <a:ext cx="4691270" cy="13255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ts val="3200"/>
              </a:lnSpc>
              <a:buFont typeface="+mj-lt"/>
              <a:buNone/>
              <a:defRPr sz="210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lvl="0"/>
            <a:r>
              <a:rPr lang="de-DE" dirty="0"/>
              <a:t>Die Compass-Gruppe ist seit mehr als </a:t>
            </a:r>
            <a:br>
              <a:rPr lang="de-DE" dirty="0"/>
            </a:br>
            <a:r>
              <a:rPr lang="de-DE" dirty="0"/>
              <a:t>150 Jahren der führende Anbieter von</a:t>
            </a:r>
            <a:br>
              <a:rPr lang="de-DE" dirty="0"/>
            </a:br>
            <a:r>
              <a:rPr lang="de-DE" dirty="0"/>
              <a:t>Wirtschaftsinformation in Österreich.</a:t>
            </a:r>
          </a:p>
        </p:txBody>
      </p:sp>
      <p:sp>
        <p:nvSpPr>
          <p:cNvPr id="16" name="Bildplatzhalter 15">
            <a:extLst>
              <a:ext uri="{FF2B5EF4-FFF2-40B4-BE49-F238E27FC236}">
                <a16:creationId xmlns:a16="http://schemas.microsoft.com/office/drawing/2014/main" id="{38257B6E-59B4-1997-885B-DA9E4077C0D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586329" y="0"/>
            <a:ext cx="5605671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de-DE" dirty="0"/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6EFDFEEA-F0B3-A5F1-D427-F1050E184EE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4600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strah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fik 22">
            <a:extLst>
              <a:ext uri="{FF2B5EF4-FFF2-40B4-BE49-F238E27FC236}">
                <a16:creationId xmlns:a16="http://schemas.microsoft.com/office/drawing/2014/main" id="{DC78135C-4D63-E522-00C5-AA6BB106C9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458CD2F-9396-2A31-389E-CAAA9E76189C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4213781"/>
            <a:ext cx="0" cy="2644219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el 5">
            <a:extLst>
              <a:ext uri="{FF2B5EF4-FFF2-40B4-BE49-F238E27FC236}">
                <a16:creationId xmlns:a16="http://schemas.microsoft.com/office/drawing/2014/main" id="{E0D6D334-F803-101C-B6E1-9E01430E25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5691" y="1148577"/>
            <a:ext cx="6800619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r>
              <a:rPr lang="de-DE" dirty="0"/>
              <a:t>Wirtschaftsinformation ist unsere DNA</a:t>
            </a:r>
          </a:p>
        </p:txBody>
      </p:sp>
      <p:sp>
        <p:nvSpPr>
          <p:cNvPr id="21" name="Textplatzhalter 7">
            <a:extLst>
              <a:ext uri="{FF2B5EF4-FFF2-40B4-BE49-F238E27FC236}">
                <a16:creationId xmlns:a16="http://schemas.microsoft.com/office/drawing/2014/main" id="{FF2BCFCB-B206-4342-0EF8-47B677280D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5690" y="2834052"/>
            <a:ext cx="6800620" cy="9932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ts val="3200"/>
              </a:lnSpc>
              <a:buFont typeface="+mj-lt"/>
              <a:buNone/>
              <a:defRPr sz="2100" b="0" i="0">
                <a:latin typeface="DIN Next LT Pro" panose="020B0503020203050203" pitchFamily="34" charset="77"/>
                <a:ea typeface="DIN 2014" panose="020B0504020202020204" pitchFamily="34" charset="77"/>
              </a:defRPr>
            </a:lvl1pPr>
          </a:lstStyle>
          <a:p>
            <a:pPr marL="0" indent="0">
              <a:buNone/>
            </a:pPr>
            <a:r>
              <a:rPr lang="de-DE" dirty="0"/>
              <a:t>Die Compass-Gruppe ist seit über </a:t>
            </a:r>
            <a:r>
              <a:rPr lang="de-DE" b="1" dirty="0"/>
              <a:t>150 Jahren </a:t>
            </a:r>
            <a:r>
              <a:rPr lang="de-DE" dirty="0"/>
              <a:t>der Anbieter für Wirtschaftsinformation in Österreich.</a:t>
            </a:r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A4E18B7B-2170-1D71-9FC9-079B0B882BDE}"/>
              </a:ext>
            </a:extLst>
          </p:cNvPr>
          <p:cNvSpPr txBox="1">
            <a:spLocks/>
          </p:cNvSpPr>
          <p:nvPr userDrawn="1"/>
        </p:nvSpPr>
        <p:spPr>
          <a:xfrm>
            <a:off x="7433434" y="4692046"/>
            <a:ext cx="2879490" cy="6426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600" kern="1200">
                <a:solidFill>
                  <a:schemeClr val="tx1"/>
                </a:solidFill>
                <a:latin typeface="Aglet Slab" panose="020F0503030202040203" pitchFamily="34" charset="77"/>
                <a:ea typeface="Aglet Slab" panose="020F0503030202040203" pitchFamily="34" charset="77"/>
                <a:cs typeface="+mj-cs"/>
              </a:defRPr>
            </a:lvl1pPr>
          </a:lstStyle>
          <a:p>
            <a:endParaRPr lang="de-DE" dirty="0"/>
          </a:p>
        </p:txBody>
      </p:sp>
      <p:sp>
        <p:nvSpPr>
          <p:cNvPr id="12" name="Textplatzhalter 3">
            <a:extLst>
              <a:ext uri="{FF2B5EF4-FFF2-40B4-BE49-F238E27FC236}">
                <a16:creationId xmlns:a16="http://schemas.microsoft.com/office/drawing/2014/main" id="{9CDFBAF8-22E2-5F83-D355-A82A487E0D3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433434" y="5557103"/>
            <a:ext cx="2879490" cy="642683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Gründung des Compass Verlag.</a:t>
            </a:r>
          </a:p>
        </p:txBody>
      </p:sp>
      <p:sp>
        <p:nvSpPr>
          <p:cNvPr id="16" name="Textplatzhalter 3">
            <a:extLst>
              <a:ext uri="{FF2B5EF4-FFF2-40B4-BE49-F238E27FC236}">
                <a16:creationId xmlns:a16="http://schemas.microsoft.com/office/drawing/2014/main" id="{F472C171-9982-DC40-DC38-41E38CFFADC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33434" y="4692046"/>
            <a:ext cx="2879490" cy="642683"/>
          </a:xfrm>
        </p:spPr>
        <p:txBody>
          <a:bodyPr>
            <a:noAutofit/>
          </a:bodyPr>
          <a:lstStyle>
            <a:lvl1pPr marL="0" indent="0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1910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7D5AF82C-92FA-0262-A79B-679D64041192}"/>
              </a:ext>
            </a:extLst>
          </p:cNvPr>
          <p:cNvCxnSpPr/>
          <p:nvPr userDrawn="1"/>
        </p:nvCxnSpPr>
        <p:spPr>
          <a:xfrm>
            <a:off x="6096000" y="5034694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F7C3AC6F-34A9-355E-BC7B-4158C95E26F3}"/>
              </a:ext>
            </a:extLst>
          </p:cNvPr>
          <p:cNvCxnSpPr>
            <a:cxnSpLocks/>
          </p:cNvCxnSpPr>
          <p:nvPr userDrawn="1"/>
        </p:nvCxnSpPr>
        <p:spPr>
          <a:xfrm>
            <a:off x="4857946" y="4494395"/>
            <a:ext cx="1238054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platzhalter 3">
            <a:extLst>
              <a:ext uri="{FF2B5EF4-FFF2-40B4-BE49-F238E27FC236}">
                <a16:creationId xmlns:a16="http://schemas.microsoft.com/office/drawing/2014/main" id="{23D78194-0649-A954-ACB2-279BC8564F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871622" y="4960189"/>
            <a:ext cx="2879490" cy="642683"/>
          </a:xfrm>
        </p:spPr>
        <p:txBody>
          <a:bodyPr>
            <a:normAutofit/>
          </a:bodyPr>
          <a:lstStyle>
            <a:lvl1pPr marL="0" indent="0" algn="r">
              <a:buNone/>
              <a:defRPr sz="21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Erster Band </a:t>
            </a:r>
            <a:br>
              <a:rPr lang="de-DE" dirty="0"/>
            </a:br>
            <a:r>
              <a:rPr lang="de-DE" dirty="0"/>
              <a:t>des Compass.</a:t>
            </a:r>
          </a:p>
        </p:txBody>
      </p:sp>
      <p:sp>
        <p:nvSpPr>
          <p:cNvPr id="26" name="Textplatzhalter 3">
            <a:extLst>
              <a:ext uri="{FF2B5EF4-FFF2-40B4-BE49-F238E27FC236}">
                <a16:creationId xmlns:a16="http://schemas.microsoft.com/office/drawing/2014/main" id="{81C2DCDC-10FD-DF42-AC03-94E6E881E2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881046" y="4187194"/>
            <a:ext cx="2879490" cy="642683"/>
          </a:xfrm>
        </p:spPr>
        <p:txBody>
          <a:bodyPr>
            <a:noAutofit/>
          </a:bodyPr>
          <a:lstStyle>
            <a:lvl1pPr marL="0" indent="0" algn="r">
              <a:buNone/>
              <a:defRPr sz="4600"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pPr lvl="0"/>
            <a:r>
              <a:rPr lang="de-DE" dirty="0"/>
              <a:t>1868</a:t>
            </a:r>
          </a:p>
        </p:txBody>
      </p:sp>
      <p:sp>
        <p:nvSpPr>
          <p:cNvPr id="2" name="Foliennummernplatzhalter 4">
            <a:extLst>
              <a:ext uri="{FF2B5EF4-FFF2-40B4-BE49-F238E27FC236}">
                <a16:creationId xmlns:a16="http://schemas.microsoft.com/office/drawing/2014/main" id="{592AA8D1-5DD8-B1E6-B4B8-7B7796AF139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8610600" y="6367501"/>
            <a:ext cx="2743200" cy="365125"/>
          </a:xfrm>
        </p:spPr>
        <p:txBody>
          <a:bodyPr/>
          <a:lstStyle/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681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" grpId="0"/>
      <p:bldP spid="1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1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42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6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5EE7EF7-D465-111F-C112-D2DC2768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08CFE3-0FEA-0AE4-B54C-C1814E64A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22332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B7CABB-3D5A-0D7C-0A69-D22EBEFF92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fld id="{D0DB14EE-DDD4-C24D-AEC3-40443B83BBF7}" type="datetime1">
              <a:rPr lang="de-AT" smtClean="0"/>
              <a:pPr/>
              <a:t>07.10.2024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FCF8A2-0F34-A57C-A31E-88856CB0C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2FC050F-2887-886C-D4AF-55642EDCBB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glet Slab" panose="020F0503030202040203" pitchFamily="34" charset="77"/>
                <a:ea typeface="Aglet Slab" panose="020F0503030202040203" pitchFamily="34" charset="77"/>
              </a:defRPr>
            </a:lvl1pPr>
          </a:lstStyle>
          <a:p>
            <a:fld id="{5341D6D5-58EA-CF46-A8A9-4EF0CE692D0A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8771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4" r:id="rId6"/>
    <p:sldLayoutId id="2147483653" r:id="rId7"/>
    <p:sldLayoutId id="2147483661" r:id="rId8"/>
    <p:sldLayoutId id="2147483659" r:id="rId9"/>
    <p:sldLayoutId id="2147483667" r:id="rId10"/>
    <p:sldLayoutId id="2147483670" r:id="rId11"/>
    <p:sldLayoutId id="2147483672" r:id="rId12"/>
    <p:sldLayoutId id="2147483671" r:id="rId13"/>
    <p:sldLayoutId id="2147483663" r:id="rId14"/>
    <p:sldLayoutId id="2147483684" r:id="rId15"/>
    <p:sldLayoutId id="2147483683" r:id="rId16"/>
    <p:sldLayoutId id="2147483690" r:id="rId17"/>
    <p:sldLayoutId id="2147483691" r:id="rId18"/>
    <p:sldLayoutId id="2147483657" r:id="rId19"/>
    <p:sldLayoutId id="2147483656" r:id="rId20"/>
    <p:sldLayoutId id="2147483655" r:id="rId21"/>
    <p:sldLayoutId id="2147483658" r:id="rId22"/>
    <p:sldLayoutId id="2147483664" r:id="rId23"/>
    <p:sldLayoutId id="2147483665" r:id="rId24"/>
    <p:sldLayoutId id="2147483685" r:id="rId25"/>
    <p:sldLayoutId id="2147483682" r:id="rId26"/>
    <p:sldLayoutId id="2147483681" r:id="rId27"/>
    <p:sldLayoutId id="2147483678" r:id="rId28"/>
    <p:sldLayoutId id="2147483679" r:id="rId29"/>
    <p:sldLayoutId id="2147483680" r:id="rId30"/>
    <p:sldLayoutId id="2147483676" r:id="rId31"/>
    <p:sldLayoutId id="2147483673" r:id="rId32"/>
    <p:sldLayoutId id="2147483675" r:id="rId33"/>
    <p:sldLayoutId id="2147483677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0A3492-FEB3-2C1F-D94F-34A1D0C49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Requirements</a:t>
            </a:r>
            <a:r>
              <a:rPr lang="de-DE" dirty="0"/>
              <a:t> Engineering	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C294C80-4517-F62E-6B43-F27E25C905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Stakeholder - Analyse</a:t>
            </a:r>
          </a:p>
        </p:txBody>
      </p:sp>
    </p:spTree>
    <p:extLst>
      <p:ext uri="{BB962C8B-B14F-4D97-AF65-F5344CB8AC3E}">
        <p14:creationId xmlns:p14="http://schemas.microsoft.com/office/powerpoint/2010/main" val="28660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0F0ED14-E74D-4B53-F85A-A68454859E26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5341D6D5-58EA-CF46-A8A9-4EF0CE692D0A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5" name="Textplatzhalter 1">
            <a:extLst>
              <a:ext uri="{FF2B5EF4-FFF2-40B4-BE49-F238E27FC236}">
                <a16:creationId xmlns:a16="http://schemas.microsoft.com/office/drawing/2014/main" id="{E8B0EBA8-D9B6-7D86-A011-DB454849A38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309550" y="2438546"/>
            <a:ext cx="7488682" cy="2898226"/>
          </a:xfrm>
        </p:spPr>
        <p:txBody>
          <a:bodyPr/>
          <a:lstStyle/>
          <a:p>
            <a:r>
              <a:rPr lang="de-DE" dirty="0"/>
              <a:t>Frau (Chefin), zahlender Gatte</a:t>
            </a:r>
          </a:p>
          <a:p>
            <a:r>
              <a:rPr lang="de-DE" dirty="0"/>
              <a:t>Kinder</a:t>
            </a:r>
          </a:p>
          <a:p>
            <a:r>
              <a:rPr lang="de-DE" dirty="0"/>
              <a:t>Großeltern</a:t>
            </a:r>
          </a:p>
          <a:p>
            <a:r>
              <a:rPr lang="de-DE" dirty="0"/>
              <a:t>Reinigungspersonal (regelmäßiger Zugang)</a:t>
            </a:r>
          </a:p>
          <a:p>
            <a:r>
              <a:rPr lang="de-DE" dirty="0"/>
              <a:t>Kleiner Kreis vertrauenswürdiger Personen (Blumendienst / Notfallkontakte)</a:t>
            </a:r>
          </a:p>
          <a:p>
            <a:endParaRPr lang="de-DE" dirty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90F85C31-203D-47FD-0801-5B65E95205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09549" y="1155469"/>
            <a:ext cx="7488683" cy="914400"/>
          </a:xfrm>
        </p:spPr>
        <p:txBody>
          <a:bodyPr/>
          <a:lstStyle/>
          <a:p>
            <a:r>
              <a:rPr lang="de-DE" dirty="0"/>
              <a:t>Stakeholder	</a:t>
            </a:r>
          </a:p>
        </p:txBody>
      </p:sp>
    </p:spTree>
    <p:extLst>
      <p:ext uri="{BB962C8B-B14F-4D97-AF65-F5344CB8AC3E}">
        <p14:creationId xmlns:p14="http://schemas.microsoft.com/office/powerpoint/2010/main" val="361205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Compas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7001C"/>
      </a:accent1>
      <a:accent2>
        <a:srgbClr val="B80000"/>
      </a:accent2>
      <a:accent3>
        <a:srgbClr val="F2F2F2"/>
      </a:accent3>
      <a:accent4>
        <a:srgbClr val="C6C6C6"/>
      </a:accent4>
      <a:accent5>
        <a:srgbClr val="999999"/>
      </a:accent5>
      <a:accent6>
        <a:srgbClr val="545454"/>
      </a:accent6>
      <a:hlink>
        <a:srgbClr val="000000"/>
      </a:hlink>
      <a:folHlink>
        <a:srgbClr val="000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0CC2B04BC9E6B42AF129F3AD1DC877D" ma:contentTypeVersion="6" ma:contentTypeDescription="Ein neues Dokument erstellen." ma:contentTypeScope="" ma:versionID="b60c649c6e0ebae601f71b915ee990b3">
  <xsd:schema xmlns:xsd="http://www.w3.org/2001/XMLSchema" xmlns:xs="http://www.w3.org/2001/XMLSchema" xmlns:p="http://schemas.microsoft.com/office/2006/metadata/properties" xmlns:ns3="9f1c55ca-b493-450c-af2f-54b3702788c9" targetNamespace="http://schemas.microsoft.com/office/2006/metadata/properties" ma:root="true" ma:fieldsID="49f25c251dc0d89f17ccad4554cfa120" ns3:_="">
    <xsd:import namespace="9f1c55ca-b493-450c-af2f-54b3702788c9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_activity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1c55ca-b493-450c-af2f-54b3702788c9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_activity" ma:index="9" nillable="true" ma:displayName="_activity" ma:hidden="true" ma:internalName="_activity">
      <xsd:simpleType>
        <xsd:restriction base="dms:Note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f1c55ca-b493-450c-af2f-54b3702788c9" xsi:nil="true"/>
  </documentManagement>
</p:properties>
</file>

<file path=customXml/itemProps1.xml><?xml version="1.0" encoding="utf-8"?>
<ds:datastoreItem xmlns:ds="http://schemas.openxmlformats.org/officeDocument/2006/customXml" ds:itemID="{01475BF0-D3FE-485A-A544-B25217442D1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3C106EB-3791-499B-B9FC-606E0849A84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f1c55ca-b493-450c-af2f-54b3702788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C1B4A4-ABDA-4CFA-9F4C-550F3DE8A13C}">
  <ds:schemaRefs>
    <ds:schemaRef ds:uri="http://purl.org/dc/elements/1.1/"/>
    <ds:schemaRef ds:uri="http://www.w3.org/XML/1998/namespace"/>
    <ds:schemaRef ds:uri="9f1c55ca-b493-450c-af2f-54b3702788c9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Breitbild</PresentationFormat>
  <Paragraphs>9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10" baseType="lpstr">
      <vt:lpstr>Aglet Slab</vt:lpstr>
      <vt:lpstr>Aglet Slab Semibold</vt:lpstr>
      <vt:lpstr>Arial</vt:lpstr>
      <vt:lpstr>Calibri</vt:lpstr>
      <vt:lpstr>Calibri Light</vt:lpstr>
      <vt:lpstr>DIN 2014</vt:lpstr>
      <vt:lpstr>DIN Next LT Pro</vt:lpstr>
      <vt:lpstr>Office</vt:lpstr>
      <vt:lpstr>Requirements Engineering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msoffice2@theform.at</dc:creator>
  <cp:lastModifiedBy>Stephan Steiner</cp:lastModifiedBy>
  <cp:revision>133</cp:revision>
  <dcterms:created xsi:type="dcterms:W3CDTF">2024-04-23T09:38:40Z</dcterms:created>
  <dcterms:modified xsi:type="dcterms:W3CDTF">2024-10-07T09:46:12Z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0x010100D0CC2B04BC9E6B42AF129F3AD1DC877D</vt:lpwstr>
  </property>
</Properties>
</file>

<file path=docProps/thumbnail.jpeg>
</file>